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3" r:id="rId4"/>
    <p:sldId id="257" r:id="rId5"/>
    <p:sldId id="258" r:id="rId6"/>
    <p:sldId id="270" r:id="rId7"/>
    <p:sldId id="271" r:id="rId8"/>
    <p:sldId id="263" r:id="rId9"/>
    <p:sldId id="272" r:id="rId10"/>
    <p:sldId id="265" r:id="rId11"/>
    <p:sldId id="261" r:id="rId12"/>
    <p:sldId id="262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7A5-7D61-439B-8496-5A8FDAFAAF26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2A27-BFAE-4CCE-96FD-FD4C0EB2B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7A5-7D61-439B-8496-5A8FDAFAAF26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2A27-BFAE-4CCE-96FD-FD4C0EB2B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7A5-7D61-439B-8496-5A8FDAFAAF26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2A27-BFAE-4CCE-96FD-FD4C0EB2B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7A5-7D61-439B-8496-5A8FDAFAAF26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2A27-BFAE-4CCE-96FD-FD4C0EB2B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7A5-7D61-439B-8496-5A8FDAFAAF26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2A27-BFAE-4CCE-96FD-FD4C0EB2B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7A5-7D61-439B-8496-5A8FDAFAAF26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2A27-BFAE-4CCE-96FD-FD4C0EB2B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7A5-7D61-439B-8496-5A8FDAFAAF26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2A27-BFAE-4CCE-96FD-FD4C0EB2B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7A5-7D61-439B-8496-5A8FDAFAAF26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2A27-BFAE-4CCE-96FD-FD4C0EB2B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7A5-7D61-439B-8496-5A8FDAFAAF26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2A27-BFAE-4CCE-96FD-FD4C0EB2B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7A5-7D61-439B-8496-5A8FDAFAAF26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2A27-BFAE-4CCE-96FD-FD4C0EB2B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7A5-7D61-439B-8496-5A8FDAFAAF26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2A27-BFAE-4CCE-96FD-FD4C0EB2B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9C7A5-7D61-439B-8496-5A8FDAFAAF26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52A27-BFAE-4CCE-96FD-FD4C0EB2B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Calibri" pitchFamily="34" charset="0"/>
                <a:cs typeface="Calibri" pitchFamily="34" charset="0"/>
              </a:rPr>
              <a:t>Проведение </a:t>
            </a:r>
            <a:r>
              <a:rPr lang="ru-RU" sz="4800" dirty="0" smtClean="0">
                <a:latin typeface="Calibri" pitchFamily="34" charset="0"/>
                <a:cs typeface="Calibri" pitchFamily="34" charset="0"/>
              </a:rPr>
              <a:t>субботника</a:t>
            </a:r>
            <a:endParaRPr lang="ru-RU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/>
              <a:t>30.04.2022</a:t>
            </a: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3714321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8. Проведение субботника по адресу г.Можайск, ул.Перовская сквер Полгоры (уборка территории)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316654"/>
            <a:ext cx="8215370" cy="459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лилиния 4"/>
          <p:cNvSpPr/>
          <p:nvPr/>
        </p:nvSpPr>
        <p:spPr>
          <a:xfrm>
            <a:off x="1547664" y="3861048"/>
            <a:ext cx="2831335" cy="1938968"/>
          </a:xfrm>
          <a:custGeom>
            <a:avLst/>
            <a:gdLst>
              <a:gd name="connsiteX0" fmla="*/ 1222873 w 2831335"/>
              <a:gd name="connsiteY0" fmla="*/ 0 h 1938968"/>
              <a:gd name="connsiteX1" fmla="*/ 2831335 w 2831335"/>
              <a:gd name="connsiteY1" fmla="*/ 1938968 h 1938968"/>
              <a:gd name="connsiteX2" fmla="*/ 0 w 2831335"/>
              <a:gd name="connsiteY2" fmla="*/ 1707614 h 1938968"/>
              <a:gd name="connsiteX3" fmla="*/ 1222873 w 2831335"/>
              <a:gd name="connsiteY3" fmla="*/ 0 h 193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1335" h="1938968">
                <a:moveTo>
                  <a:pt x="1222873" y="0"/>
                </a:moveTo>
                <a:lnTo>
                  <a:pt x="2831335" y="1938968"/>
                </a:lnTo>
                <a:lnTo>
                  <a:pt x="0" y="1707614"/>
                </a:lnTo>
                <a:lnTo>
                  <a:pt x="1222873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20176676">
            <a:off x="3168982" y="1265065"/>
            <a:ext cx="1320933" cy="2967945"/>
          </a:xfrm>
          <a:prstGeom prst="triangle">
            <a:avLst>
              <a:gd name="adj" fmla="val 5767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74" y="4303482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09320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02151"/>
            <a:ext cx="4029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355976" y="6091137"/>
            <a:ext cx="40324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Ответственный </a:t>
            </a:r>
            <a:r>
              <a:rPr lang="ru-RU" sz="1200" dirty="0">
                <a:solidFill>
                  <a:schemeClr val="tx1"/>
                </a:solidFill>
              </a:rPr>
              <a:t>– </a:t>
            </a:r>
            <a:r>
              <a:rPr lang="ru-RU" sz="1200" dirty="0" err="1" smtClean="0">
                <a:solidFill>
                  <a:schemeClr val="tx1"/>
                </a:solidFill>
              </a:rPr>
              <a:t>Тимиргалин</a:t>
            </a:r>
            <a:r>
              <a:rPr lang="ru-RU" sz="1200" dirty="0" smtClean="0">
                <a:solidFill>
                  <a:schemeClr val="tx1"/>
                </a:solidFill>
              </a:rPr>
              <a:t> С.Д.                    Ответственный от ЕДТЦ – Канатчиков П.В. (89165789898)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643073"/>
          </a:xfrm>
        </p:spPr>
        <p:txBody>
          <a:bodyPr>
            <a:noAutofit/>
          </a:bodyPr>
          <a:lstStyle/>
          <a:p>
            <a:r>
              <a:rPr lang="ru-RU" sz="2000" dirty="0" smtClean="0"/>
              <a:t>9. Проведение субботника по адресу г.Можайск, пересечение с ул.1-я Железнодорожная и ул.Коммунистическая (уборка территории, вырубка сухостоя)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863" y="1806454"/>
            <a:ext cx="8572560" cy="416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733009">
            <a:off x="4011971" y="4158675"/>
            <a:ext cx="2500330" cy="10523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938" y="3872752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09320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9" y="6102151"/>
            <a:ext cx="4029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55976" y="6091137"/>
            <a:ext cx="40324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Ответственный </a:t>
            </a:r>
            <a:r>
              <a:rPr lang="ru-RU" sz="1200" dirty="0">
                <a:solidFill>
                  <a:schemeClr val="tx1"/>
                </a:solidFill>
              </a:rPr>
              <a:t>– </a:t>
            </a:r>
            <a:r>
              <a:rPr lang="ru-RU" sz="1200" dirty="0" smtClean="0">
                <a:solidFill>
                  <a:schemeClr val="tx1"/>
                </a:solidFill>
              </a:rPr>
              <a:t>Сперанский А.А.                      Ответственный от ЕДТЦ – </a:t>
            </a:r>
            <a:r>
              <a:rPr lang="ru-RU" sz="1200" dirty="0" err="1" smtClean="0">
                <a:solidFill>
                  <a:schemeClr val="tx1"/>
                </a:solidFill>
              </a:rPr>
              <a:t>Зориков</a:t>
            </a:r>
            <a:r>
              <a:rPr lang="ru-RU" sz="1200" dirty="0" smtClean="0">
                <a:solidFill>
                  <a:schemeClr val="tx1"/>
                </a:solidFill>
              </a:rPr>
              <a:t> С.С. </a:t>
            </a:r>
            <a:r>
              <a:rPr lang="ru-RU" sz="1200" smtClean="0">
                <a:solidFill>
                  <a:schemeClr val="tx1"/>
                </a:solidFill>
              </a:rPr>
              <a:t>(89671449967)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64307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10. Проведение субботника по адресу г.Можайск, ул.Коммунистическая, д.34,36, ул.Красноармейская, д.6,8 (уборка территории, вырубка сухостоя)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34242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7" y="1714489"/>
            <a:ext cx="8424936" cy="445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582156">
            <a:off x="2081301" y="5296329"/>
            <a:ext cx="91440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814019">
            <a:off x="2455198" y="3106214"/>
            <a:ext cx="639297" cy="1789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792069">
            <a:off x="3644838" y="3368067"/>
            <a:ext cx="294515" cy="1714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740399">
            <a:off x="5591940" y="3593157"/>
            <a:ext cx="1107881" cy="23250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72" y="5643297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81328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50" y="6174159"/>
            <a:ext cx="4029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55976" y="6091137"/>
            <a:ext cx="40324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Ответственный </a:t>
            </a:r>
            <a:r>
              <a:rPr lang="ru-RU" sz="1200" dirty="0">
                <a:solidFill>
                  <a:schemeClr val="tx1"/>
                </a:solidFill>
              </a:rPr>
              <a:t>– </a:t>
            </a:r>
            <a:r>
              <a:rPr lang="ru-RU" sz="1200" dirty="0" smtClean="0">
                <a:solidFill>
                  <a:schemeClr val="tx1"/>
                </a:solidFill>
              </a:rPr>
              <a:t>Огурцов К.П.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11. Проведение субботника по адресу </a:t>
            </a:r>
            <a:r>
              <a:rPr lang="ru-RU" sz="2000" dirty="0" err="1" smtClean="0"/>
              <a:t>г.Можайск</a:t>
            </a:r>
            <a:r>
              <a:rPr lang="ru-RU" sz="2000" dirty="0" smtClean="0"/>
              <a:t>,</a:t>
            </a:r>
            <a:r>
              <a:rPr lang="en-US" sz="2000" dirty="0" smtClean="0"/>
              <a:t> </a:t>
            </a:r>
            <a:r>
              <a:rPr lang="ru-RU" sz="2000" dirty="0" smtClean="0"/>
              <a:t> территория за  сквером «Аллея Героев»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412776"/>
            <a:ext cx="8568952" cy="45365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 rot="180073">
            <a:off x="3507705" y="1917267"/>
            <a:ext cx="1879453" cy="36211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374" y="5085184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81328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6174159"/>
            <a:ext cx="4029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55976" y="6091137"/>
            <a:ext cx="40324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Ответственный </a:t>
            </a:r>
            <a:r>
              <a:rPr lang="ru-RU" sz="1200" dirty="0">
                <a:solidFill>
                  <a:schemeClr val="tx1"/>
                </a:solidFill>
              </a:rPr>
              <a:t>– </a:t>
            </a:r>
            <a:r>
              <a:rPr lang="ru-RU" sz="1200" dirty="0" err="1" smtClean="0">
                <a:solidFill>
                  <a:schemeClr val="tx1"/>
                </a:solidFill>
              </a:rPr>
              <a:t>Филипова</a:t>
            </a:r>
            <a:r>
              <a:rPr lang="ru-RU" sz="1200" dirty="0" smtClean="0">
                <a:solidFill>
                  <a:schemeClr val="tx1"/>
                </a:solidFill>
              </a:rPr>
              <a:t> С.А.                          Ответственный от ЕДТЦ </a:t>
            </a:r>
            <a:r>
              <a:rPr lang="ru-RU" sz="1200" dirty="0">
                <a:solidFill>
                  <a:schemeClr val="tx1"/>
                </a:solidFill>
              </a:rPr>
              <a:t>– Хлебников Е.Г. (89261888303)</a:t>
            </a:r>
          </a:p>
        </p:txBody>
      </p:sp>
    </p:spTree>
    <p:extLst>
      <p:ext uri="{BB962C8B-B14F-4D97-AF65-F5344CB8AC3E}">
        <p14:creationId xmlns="" xmlns:p14="http://schemas.microsoft.com/office/powerpoint/2010/main" val="290093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Список адресов и ответственные лица, для проведения субботника от администрации: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1644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61957855"/>
              </p:ext>
            </p:extLst>
          </p:nvPr>
        </p:nvGraphicFramePr>
        <p:xfrm>
          <a:off x="539690" y="1196753"/>
          <a:ext cx="8064620" cy="5110978"/>
        </p:xfrm>
        <a:graphic>
          <a:graphicData uri="http://schemas.openxmlformats.org/drawingml/2006/table">
            <a:tbl>
              <a:tblPr firstRow="1" firstCol="1" bandRow="1"/>
              <a:tblGrid>
                <a:gridCol w="3985063"/>
                <a:gridCol w="1154571"/>
                <a:gridCol w="1462493"/>
                <a:gridCol w="1462493"/>
              </a:tblGrid>
              <a:tr h="458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Адрес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Количество людей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err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Отвественный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err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Отвественный</a:t>
                      </a:r>
                      <a:r>
                        <a:rPr lang="ru-RU" sz="12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от ЕДТЦ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1. от Д/С Багратион до </a:t>
                      </a:r>
                      <a:r>
                        <a:rPr lang="ru-RU" sz="1000" b="1" baseline="0" dirty="0" err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п.им.Дзержинского</a:t>
                      </a: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(уборка тротуара)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Орготдел, юротдел, общий отдел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Азаренкова М.Г.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Хлебников Е.Г.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000" b="1" dirty="0" smtClean="0">
                          <a:latin typeface="+mn-lt"/>
                          <a:cs typeface="Times New Roman" pitchFamily="18" charset="0"/>
                        </a:rPr>
                        <a:t>Проведение субботника по адресу г.Можайск, </a:t>
                      </a:r>
                      <a:r>
                        <a:rPr lang="ru-RU" sz="1000" b="1" dirty="0" err="1" smtClean="0">
                          <a:latin typeface="+mn-lt"/>
                          <a:cs typeface="Times New Roman" pitchFamily="18" charset="0"/>
                        </a:rPr>
                        <a:t>п.МИЗ</a:t>
                      </a:r>
                      <a:r>
                        <a:rPr lang="ru-RU" sz="1000" b="1" dirty="0" smtClean="0">
                          <a:latin typeface="+mn-lt"/>
                          <a:cs typeface="Times New Roman" pitchFamily="18" charset="0"/>
                        </a:rPr>
                        <a:t>, между домов 23, 27 и вдоль гаражей (уборка территории)</a:t>
                      </a:r>
                      <a:endParaRPr lang="ru-RU" sz="900" b="1" baseline="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52" marR="5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24 (культура, образование)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Писаренко Д.В.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Королева Е.А.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000" b="1" baseline="0" dirty="0" err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ул.Амбулаторная</a:t>
                      </a: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– парковка напротив стоматологии (уборка территории, вырубка сухостоя)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20 (спорт)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Иванов Д.Ю.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err="1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Пофламков</a:t>
                      </a: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Д.А.</a:t>
                      </a:r>
                      <a:endParaRPr lang="ru-RU" sz="1000" b="1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4. ул. Молодежная 14 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30 (спорт)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Богомолова О.А.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Сысоев А.В.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5.  ул.Полосухина возле хоккейной коробки (уборка территории, вырубка сухостоя),  Мира 1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26 (15 спорт, 11 содействие)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Кузнецов М.А. </a:t>
                      </a: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00" b="1" baseline="0" dirty="0" err="1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Маркевич</a:t>
                      </a: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И.В.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err="1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Пофламков</a:t>
                      </a: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Д.А.</a:t>
                      </a:r>
                      <a:endParaRPr lang="ru-RU" sz="1000" b="1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ru-RU" sz="1000" b="1" dirty="0" smtClean="0"/>
                        <a:t>Проведение субботника по адресу г.Можайск – Сквер на п. Химик, заезд к КП по ул.Школьная, д.3  (уборка территории) </a:t>
                      </a:r>
                      <a:endParaRPr lang="ru-RU" sz="900" b="1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 (9 </a:t>
                      </a:r>
                      <a:r>
                        <a:rPr lang="ru-RU" sz="105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соцподдержка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11 спорт)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err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Василенкова</a:t>
                      </a: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Ж.Г.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Елисеева Е.А.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7.  ул.Каракозова от д. 50 до д.58 (уборка территории, вырубка сухостоя), </a:t>
                      </a: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Красноармейская, д.7, ул</a:t>
                      </a: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. Амбулаторная парковка от ЦРБ до Московской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37 (КУИ, спорт)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err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Капральнова</a:t>
                      </a: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Н.И.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Кузнецов А.П.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8.  ул.Перовская сквер Полгоры (уборка территории)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32 (ОКС,УКС)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Тимиргалин С.Д.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Канатчиков П.В.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9.  </a:t>
                      </a: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пересечение с ул.1-я Железнодорожная и ул</a:t>
                      </a: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. Коммунистическая </a:t>
                      </a: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(уборка территории, вырубка сухостоя)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32 (финансы)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Сперанский А.А.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err="1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Зориков</a:t>
                      </a: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 С.С.</a:t>
                      </a:r>
                      <a:endParaRPr lang="ru-RU" sz="1000" b="1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10.  </a:t>
                      </a:r>
                      <a:r>
                        <a:rPr lang="ru-RU" sz="1000" b="1" baseline="0" dirty="0" err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ул.Коммунистическая</a:t>
                      </a: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, д.34,36, </a:t>
                      </a:r>
                      <a:r>
                        <a:rPr lang="ru-RU" sz="1000" b="1" baseline="0" dirty="0" err="1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ул.Красноармейская</a:t>
                      </a: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, д.6,8 (уборка территории, вырубка сухостоя)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25 (ЕДТЦ, ЖКХ)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Огурцов К.П.</a:t>
                      </a:r>
                      <a:endParaRPr lang="ru-RU" sz="900" baseline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11.  Сквер «Алея </a:t>
                      </a:r>
                      <a:r>
                        <a:rPr lang="ru-RU" sz="1000" b="1" baseline="0" dirty="0" err="1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героевт</a:t>
                      </a: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», территория </a:t>
                      </a: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за  сквером «Аллея Героев»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25 </a:t>
                      </a: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(УЗО, отдел с/</a:t>
                      </a:r>
                      <a:r>
                        <a:rPr lang="ru-RU" sz="1000" b="1" baseline="0" dirty="0" err="1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спорт)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Филиппова С.А.</a:t>
                      </a: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Хлебников Е.Г.</a:t>
                      </a:r>
                      <a:endParaRPr lang="ru-RU" sz="900" baseline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52" marR="58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39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14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64307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1. Проведение субботника по адресу г.Можайск от Д/С Багратион до п.им.Дзержинского (уборка тротуара)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753" y="1571610"/>
            <a:ext cx="8033546" cy="421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олилиния 7"/>
          <p:cNvSpPr/>
          <p:nvPr/>
        </p:nvSpPr>
        <p:spPr>
          <a:xfrm>
            <a:off x="2313542" y="4946573"/>
            <a:ext cx="5629619" cy="231355"/>
          </a:xfrm>
          <a:custGeom>
            <a:avLst/>
            <a:gdLst>
              <a:gd name="connsiteX0" fmla="*/ 5607586 w 5629619"/>
              <a:gd name="connsiteY0" fmla="*/ 77119 h 231355"/>
              <a:gd name="connsiteX1" fmla="*/ 2919470 w 5629619"/>
              <a:gd name="connsiteY1" fmla="*/ 143220 h 231355"/>
              <a:gd name="connsiteX2" fmla="*/ 1696598 w 5629619"/>
              <a:gd name="connsiteY2" fmla="*/ 121186 h 231355"/>
              <a:gd name="connsiteX3" fmla="*/ 683046 w 5629619"/>
              <a:gd name="connsiteY3" fmla="*/ 99152 h 231355"/>
              <a:gd name="connsiteX4" fmla="*/ 506776 w 5629619"/>
              <a:gd name="connsiteY4" fmla="*/ 99152 h 231355"/>
              <a:gd name="connsiteX5" fmla="*/ 11017 w 5629619"/>
              <a:gd name="connsiteY5" fmla="*/ 0 h 231355"/>
              <a:gd name="connsiteX6" fmla="*/ 0 w 5629619"/>
              <a:gd name="connsiteY6" fmla="*/ 66102 h 231355"/>
              <a:gd name="connsiteX7" fmla="*/ 517793 w 5629619"/>
              <a:gd name="connsiteY7" fmla="*/ 165254 h 231355"/>
              <a:gd name="connsiteX8" fmla="*/ 1850834 w 5629619"/>
              <a:gd name="connsiteY8" fmla="*/ 198304 h 231355"/>
              <a:gd name="connsiteX9" fmla="*/ 2875403 w 5629619"/>
              <a:gd name="connsiteY9" fmla="*/ 220338 h 231355"/>
              <a:gd name="connsiteX10" fmla="*/ 3877938 w 5629619"/>
              <a:gd name="connsiteY10" fmla="*/ 231355 h 231355"/>
              <a:gd name="connsiteX11" fmla="*/ 5409282 w 5629619"/>
              <a:gd name="connsiteY11" fmla="*/ 209321 h 231355"/>
              <a:gd name="connsiteX12" fmla="*/ 5629619 w 5629619"/>
              <a:gd name="connsiteY12" fmla="*/ 198304 h 231355"/>
              <a:gd name="connsiteX13" fmla="*/ 5607586 w 5629619"/>
              <a:gd name="connsiteY13" fmla="*/ 77119 h 23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29619" h="231355">
                <a:moveTo>
                  <a:pt x="5607586" y="77119"/>
                </a:moveTo>
                <a:lnTo>
                  <a:pt x="2919470" y="143220"/>
                </a:lnTo>
                <a:lnTo>
                  <a:pt x="1696598" y="121186"/>
                </a:lnTo>
                <a:lnTo>
                  <a:pt x="683046" y="99152"/>
                </a:lnTo>
                <a:lnTo>
                  <a:pt x="506776" y="99152"/>
                </a:lnTo>
                <a:lnTo>
                  <a:pt x="11017" y="0"/>
                </a:lnTo>
                <a:lnTo>
                  <a:pt x="0" y="66102"/>
                </a:lnTo>
                <a:lnTo>
                  <a:pt x="517793" y="165254"/>
                </a:lnTo>
                <a:lnTo>
                  <a:pt x="1850834" y="198304"/>
                </a:lnTo>
                <a:lnTo>
                  <a:pt x="2875403" y="220338"/>
                </a:lnTo>
                <a:lnTo>
                  <a:pt x="3877938" y="231355"/>
                </a:lnTo>
                <a:lnTo>
                  <a:pt x="5409282" y="209321"/>
                </a:lnTo>
                <a:lnTo>
                  <a:pt x="5629619" y="198304"/>
                </a:lnTo>
                <a:lnTo>
                  <a:pt x="5607586" y="77119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81128"/>
            <a:ext cx="2079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6156448"/>
            <a:ext cx="2079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94" y="5949279"/>
            <a:ext cx="4029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83472" y="5866258"/>
            <a:ext cx="40324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Ответственный – </a:t>
            </a:r>
            <a:r>
              <a:rPr lang="ru-RU" sz="1200" dirty="0" err="1" smtClean="0">
                <a:solidFill>
                  <a:schemeClr val="tx1"/>
                </a:solidFill>
              </a:rPr>
              <a:t>Азаренкова</a:t>
            </a:r>
            <a:r>
              <a:rPr lang="ru-RU" sz="1200" dirty="0" smtClean="0">
                <a:solidFill>
                  <a:schemeClr val="tx1"/>
                </a:solidFill>
              </a:rPr>
              <a:t> М.Г.                      Ответственный от ЕДТЦ – Хлебников Е.Г. (89261888303)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05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42875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2. Проведение субботника по адресу г.Можайск, </a:t>
            </a:r>
            <a:r>
              <a:rPr lang="ru-RU" sz="2000" dirty="0" err="1" smtClean="0"/>
              <a:t>п.МИЗ</a:t>
            </a:r>
            <a:r>
              <a:rPr lang="ru-RU" sz="2000" dirty="0" smtClean="0"/>
              <a:t>, между домов 23, 27 и вдоль гаражей (уборка территории)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714620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81328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5" y="6174159"/>
            <a:ext cx="4029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2330" y="6091137"/>
            <a:ext cx="40324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Ответственный – Писаренко Д.В.                         Ответственный от ЕДТЦ – Королева Е.А. (89160655777)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500174"/>
            <a:ext cx="7596212" cy="428628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 rot="19819342">
            <a:off x="2825205" y="2482110"/>
            <a:ext cx="2173990" cy="1315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834856">
            <a:off x="4614543" y="2944341"/>
            <a:ext cx="42862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857752" y="2643182"/>
            <a:ext cx="45719" cy="714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42875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3. Проведение субботника по адресу г.Можайск, ул.Амбулаторная – парковка напротив стоматологии (уборка территории, вырубка сухостоя)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1785926"/>
            <a:ext cx="8696325" cy="438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769302">
            <a:off x="4577934" y="3625804"/>
            <a:ext cx="1218748" cy="1665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11018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453336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0" y="6246167"/>
            <a:ext cx="4029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76799" y="6078982"/>
            <a:ext cx="40324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Ответственный </a:t>
            </a:r>
            <a:r>
              <a:rPr lang="ru-RU" sz="1200" dirty="0">
                <a:solidFill>
                  <a:schemeClr val="tx1"/>
                </a:solidFill>
              </a:rPr>
              <a:t>– Иванов Д.Ю.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Ответственный от ЕДТЦ – </a:t>
            </a:r>
            <a:r>
              <a:rPr lang="ru-RU" sz="1200" dirty="0" err="1">
                <a:solidFill>
                  <a:schemeClr val="tx1"/>
                </a:solidFill>
              </a:rPr>
              <a:t>Пофламков</a:t>
            </a:r>
            <a:r>
              <a:rPr lang="ru-RU" sz="1200" dirty="0">
                <a:solidFill>
                  <a:schemeClr val="tx1"/>
                </a:solidFill>
              </a:rPr>
              <a:t> Д.А. (89850096027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7156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4. Проведение субботника по адресу г.Можайск ул.Молодежная, д.14  (уборка территории)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8001056" cy="451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 rot="345967">
            <a:off x="6452129" y="2048727"/>
            <a:ext cx="791333" cy="34469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526682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309320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102151"/>
            <a:ext cx="4029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76799" y="6019129"/>
            <a:ext cx="40324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Ответственный </a:t>
            </a:r>
            <a:r>
              <a:rPr lang="ru-RU" sz="1200" dirty="0">
                <a:solidFill>
                  <a:schemeClr val="tx1"/>
                </a:solidFill>
              </a:rPr>
              <a:t>– Богомолова О.А.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Ответственный от ЕДТЦ </a:t>
            </a:r>
            <a:r>
              <a:rPr lang="ru-RU" sz="1200" dirty="0">
                <a:solidFill>
                  <a:schemeClr val="tx1"/>
                </a:solidFill>
              </a:rPr>
              <a:t>– Сысоев А.В</a:t>
            </a:r>
            <a:r>
              <a:rPr lang="ru-RU" sz="1200" dirty="0" smtClean="0">
                <a:solidFill>
                  <a:schemeClr val="tx1"/>
                </a:solidFill>
              </a:rPr>
              <a:t>. (89091535053)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740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5. Проведение субботника по адресу г.Можайск, ул. </a:t>
            </a:r>
            <a:r>
              <a:rPr lang="ru-RU" sz="2000" dirty="0" err="1" smtClean="0"/>
              <a:t>Полосухина</a:t>
            </a:r>
            <a:r>
              <a:rPr lang="ru-RU" sz="2000" dirty="0" smtClean="0"/>
              <a:t> возле хоккейной коробки, ул.Мира, д.1/1 (уборка территории, вырубка сухостоя)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500175"/>
            <a:ext cx="8286807" cy="462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олилиния 9"/>
          <p:cNvSpPr/>
          <p:nvPr/>
        </p:nvSpPr>
        <p:spPr>
          <a:xfrm>
            <a:off x="2302525" y="2666082"/>
            <a:ext cx="4208444" cy="1410159"/>
          </a:xfrm>
          <a:custGeom>
            <a:avLst/>
            <a:gdLst>
              <a:gd name="connsiteX0" fmla="*/ 0 w 4208444"/>
              <a:gd name="connsiteY0" fmla="*/ 638978 h 1410159"/>
              <a:gd name="connsiteX1" fmla="*/ 44068 w 4208444"/>
              <a:gd name="connsiteY1" fmla="*/ 308472 h 1410159"/>
              <a:gd name="connsiteX2" fmla="*/ 2930487 w 4208444"/>
              <a:gd name="connsiteY2" fmla="*/ 661012 h 1410159"/>
              <a:gd name="connsiteX3" fmla="*/ 3062689 w 4208444"/>
              <a:gd name="connsiteY3" fmla="*/ 0 h 1410159"/>
              <a:gd name="connsiteX4" fmla="*/ 4120309 w 4208444"/>
              <a:gd name="connsiteY4" fmla="*/ 11017 h 1410159"/>
              <a:gd name="connsiteX5" fmla="*/ 4208444 w 4208444"/>
              <a:gd name="connsiteY5" fmla="*/ 1288973 h 1410159"/>
              <a:gd name="connsiteX6" fmla="*/ 3800820 w 4208444"/>
              <a:gd name="connsiteY6" fmla="*/ 1410159 h 1410159"/>
              <a:gd name="connsiteX7" fmla="*/ 2974555 w 4208444"/>
              <a:gd name="connsiteY7" fmla="*/ 1134737 h 1410159"/>
              <a:gd name="connsiteX8" fmla="*/ 0 w 4208444"/>
              <a:gd name="connsiteY8" fmla="*/ 638978 h 141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8444" h="1410159">
                <a:moveTo>
                  <a:pt x="0" y="638978"/>
                </a:moveTo>
                <a:lnTo>
                  <a:pt x="44068" y="308472"/>
                </a:lnTo>
                <a:lnTo>
                  <a:pt x="2930487" y="661012"/>
                </a:lnTo>
                <a:lnTo>
                  <a:pt x="3062689" y="0"/>
                </a:lnTo>
                <a:lnTo>
                  <a:pt x="4120309" y="11017"/>
                </a:lnTo>
                <a:lnTo>
                  <a:pt x="4208444" y="1288973"/>
                </a:lnTo>
                <a:lnTo>
                  <a:pt x="3800820" y="1410159"/>
                </a:lnTo>
                <a:lnTo>
                  <a:pt x="2974555" y="1134737"/>
                </a:lnTo>
                <a:lnTo>
                  <a:pt x="0" y="638978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1795748" y="4581128"/>
            <a:ext cx="1806767" cy="1255923"/>
          </a:xfrm>
          <a:custGeom>
            <a:avLst/>
            <a:gdLst>
              <a:gd name="connsiteX0" fmla="*/ 0 w 1806767"/>
              <a:gd name="connsiteY0" fmla="*/ 0 h 1255923"/>
              <a:gd name="connsiteX1" fmla="*/ 815249 w 1806767"/>
              <a:gd name="connsiteY1" fmla="*/ 66102 h 1255923"/>
              <a:gd name="connsiteX2" fmla="*/ 859316 w 1806767"/>
              <a:gd name="connsiteY2" fmla="*/ 572878 h 1255923"/>
              <a:gd name="connsiteX3" fmla="*/ 1806767 w 1806767"/>
              <a:gd name="connsiteY3" fmla="*/ 837282 h 1255923"/>
              <a:gd name="connsiteX4" fmla="*/ 1663547 w 1806767"/>
              <a:gd name="connsiteY4" fmla="*/ 1255923 h 1255923"/>
              <a:gd name="connsiteX5" fmla="*/ 77118 w 1806767"/>
              <a:gd name="connsiteY5" fmla="*/ 1068637 h 1255923"/>
              <a:gd name="connsiteX6" fmla="*/ 0 w 1806767"/>
              <a:gd name="connsiteY6" fmla="*/ 0 h 125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6767" h="1255923">
                <a:moveTo>
                  <a:pt x="0" y="0"/>
                </a:moveTo>
                <a:lnTo>
                  <a:pt x="815249" y="66102"/>
                </a:lnTo>
                <a:lnTo>
                  <a:pt x="859316" y="572878"/>
                </a:lnTo>
                <a:lnTo>
                  <a:pt x="1806767" y="837282"/>
                </a:lnTo>
                <a:lnTo>
                  <a:pt x="1663547" y="1255923"/>
                </a:lnTo>
                <a:lnTo>
                  <a:pt x="77118" y="1068637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81328"/>
            <a:ext cx="212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3" y="6174159"/>
            <a:ext cx="4029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355976" y="6091137"/>
            <a:ext cx="40324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Ответственный </a:t>
            </a:r>
            <a:r>
              <a:rPr lang="ru-RU" sz="1200" dirty="0">
                <a:solidFill>
                  <a:schemeClr val="tx1"/>
                </a:solidFill>
              </a:rPr>
              <a:t>– Кузнецов М.А. </a:t>
            </a:r>
            <a:r>
              <a:rPr lang="ru-RU" sz="1200" dirty="0" smtClean="0">
                <a:solidFill>
                  <a:schemeClr val="tx1"/>
                </a:solidFill>
              </a:rPr>
              <a:t>                       Ответственный от ЕДТЦ – </a:t>
            </a:r>
            <a:r>
              <a:rPr lang="ru-RU" sz="1200" dirty="0" err="1">
                <a:solidFill>
                  <a:schemeClr val="tx1"/>
                </a:solidFill>
              </a:rPr>
              <a:t>Пофламков</a:t>
            </a:r>
            <a:r>
              <a:rPr lang="ru-RU" sz="1200" dirty="0">
                <a:solidFill>
                  <a:schemeClr val="tx1"/>
                </a:solidFill>
              </a:rPr>
              <a:t> Д.А. (89850096027</a:t>
            </a:r>
          </a:p>
        </p:txBody>
      </p:sp>
    </p:spTree>
    <p:extLst>
      <p:ext uri="{BB962C8B-B14F-4D97-AF65-F5344CB8AC3E}">
        <p14:creationId xmlns="" xmlns:p14="http://schemas.microsoft.com/office/powerpoint/2010/main" val="4266050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50019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6. Проведение субботника по адресу г.Можайск – Сквер на п. Химик, заезд к КП по ул.Школьная, д.3  (уборка территории)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827584" y="6381328"/>
            <a:ext cx="216024" cy="144016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2478" y="6183306"/>
            <a:ext cx="4032448" cy="54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Место выдачи инвентаря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6091137"/>
            <a:ext cx="40324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Ответственный </a:t>
            </a:r>
            <a:r>
              <a:rPr lang="ru-RU" sz="1200" dirty="0">
                <a:solidFill>
                  <a:schemeClr val="tx1"/>
                </a:solidFill>
              </a:rPr>
              <a:t>– </a:t>
            </a:r>
            <a:r>
              <a:rPr lang="ru-RU" sz="1200" dirty="0" err="1">
                <a:solidFill>
                  <a:schemeClr val="tx1"/>
                </a:solidFill>
              </a:rPr>
              <a:t>Василенкова</a:t>
            </a:r>
            <a:r>
              <a:rPr lang="ru-RU" sz="1200" dirty="0">
                <a:solidFill>
                  <a:schemeClr val="tx1"/>
                </a:solidFill>
              </a:rPr>
              <a:t> Ж.Г.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Ответственный от ЕДТЦ – Елисеева Е.А. (89636722428)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8143931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 rot="423650">
            <a:off x="6378930" y="3564552"/>
            <a:ext cx="1709489" cy="2091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910056">
            <a:off x="5143504" y="1714488"/>
            <a:ext cx="914400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5857884" y="428625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57163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7. Проведение субботника по адресу г.Можайск, ул.Каракозова от д. 50 до д.58 (уборка территории, вырубка сухостоя)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643050"/>
            <a:ext cx="7848872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 rot="383579">
            <a:off x="2414463" y="3996919"/>
            <a:ext cx="796841" cy="4515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448836">
            <a:off x="2576346" y="4001413"/>
            <a:ext cx="3714776" cy="708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045820">
            <a:off x="6570066" y="2417824"/>
            <a:ext cx="214810" cy="24288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68" y="3690050"/>
            <a:ext cx="2190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09320"/>
            <a:ext cx="2190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6102151"/>
            <a:ext cx="4029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55976" y="6091137"/>
            <a:ext cx="40324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Ответственный </a:t>
            </a:r>
            <a:r>
              <a:rPr lang="ru-RU" sz="1200" dirty="0">
                <a:solidFill>
                  <a:schemeClr val="tx1"/>
                </a:solidFill>
              </a:rPr>
              <a:t>– </a:t>
            </a:r>
            <a:r>
              <a:rPr lang="ru-RU" sz="1200" dirty="0" err="1" smtClean="0">
                <a:solidFill>
                  <a:schemeClr val="tx1"/>
                </a:solidFill>
              </a:rPr>
              <a:t>Капральнова</a:t>
            </a:r>
            <a:r>
              <a:rPr lang="ru-RU" sz="1200" dirty="0" smtClean="0">
                <a:solidFill>
                  <a:schemeClr val="tx1"/>
                </a:solidFill>
              </a:rPr>
              <a:t> Н.И.                       Ответственный от ЕДТЦ – Кузнецов А.П. (89269073551)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0099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704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Проведение субботника</vt:lpstr>
      <vt:lpstr>Список адресов и ответственные лица, для проведения субботника от администрации:</vt:lpstr>
      <vt:lpstr>1. Проведение субботника по адресу г.Можайск от Д/С Багратион до п.им.Дзержинского (уборка тротуара)</vt:lpstr>
      <vt:lpstr>2. Проведение субботника по адресу г.Можайск, п.МИЗ, между домов 23, 27 и вдоль гаражей (уборка территории)</vt:lpstr>
      <vt:lpstr>3. Проведение субботника по адресу г.Можайск, ул.Амбулаторная – парковка напротив стоматологии (уборка территории, вырубка сухостоя)</vt:lpstr>
      <vt:lpstr>4. Проведение субботника по адресу г.Можайск ул.Молодежная, д.14  (уборка территории)</vt:lpstr>
      <vt:lpstr>5. Проведение субботника по адресу г.Можайск, ул. Полосухина возле хоккейной коробки, ул.Мира, д.1/1 (уборка территории, вырубка сухостоя)</vt:lpstr>
      <vt:lpstr>6. Проведение субботника по адресу г.Можайск – Сквер на п. Химик, заезд к КП по ул.Школьная, д.3  (уборка территории) </vt:lpstr>
      <vt:lpstr>7. Проведение субботника по адресу г.Можайск, ул.Каракозова от д. 50 до д.58 (уборка территории, вырубка сухостоя)</vt:lpstr>
      <vt:lpstr>8. Проведение субботника по адресу г.Можайск, ул.Перовская сквер Полгоры (уборка территории)</vt:lpstr>
      <vt:lpstr>9. Проведение субботника по адресу г.Можайск, пересечение с ул.1-я Железнодорожная и ул.Коммунистическая (уборка территории, вырубка сухостоя)</vt:lpstr>
      <vt:lpstr>10. Проведение субботника по адресу г.Можайск, ул.Коммунистическая, д.34,36, ул.Красноармейская, д.6,8 (уборка территории, вырубка сухостоя)</vt:lpstr>
      <vt:lpstr>11. Проведение субботника по адресу г.Можайск,  территория за  сквером «Аллея Героев»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Королева</dc:creator>
  <cp:lastModifiedBy>Королева</cp:lastModifiedBy>
  <cp:revision>56</cp:revision>
  <dcterms:created xsi:type="dcterms:W3CDTF">2022-03-24T11:57:12Z</dcterms:created>
  <dcterms:modified xsi:type="dcterms:W3CDTF">2022-04-28T13:27:32Z</dcterms:modified>
</cp:coreProperties>
</file>